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57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90" y="6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работа\рамки\1370517_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604" y="500034"/>
            <a:ext cx="583264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Уважаемые родители!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Предлагаю Вам в условиях самоизоляции выполнять с вашими детьми предложенные упражнения, для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чтобы они не потеряли приобретенные ранее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навыки, а также для поддержания двигательной активности и укрепления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здоровья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По возможности делайте фото, видеоролики и отправляйте своим воспитателям.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Спасибо за  понимание!</a:t>
            </a:r>
          </a:p>
          <a:p>
            <a:pPr algn="r">
              <a:lnSpc>
                <a:spcPct val="150000"/>
              </a:lnSpc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физинструктор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МБДОУ «ДС №5 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Бэлэкэч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r">
              <a:lnSpc>
                <a:spcPct val="150000"/>
              </a:lnSpc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Кутлиева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М.С.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работа\рамки\1370517_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74765" y="395536"/>
            <a:ext cx="51789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младшая группа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6672" y="1547664"/>
            <a:ext cx="5904656" cy="491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Основные виды движений.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Прыжки вверх до игрушки, подвешенной на 5-10 см выше вытянутой руки ребенка.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Ходьба между предметами, расположенными в шахматном порядке.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Бросание большого мяча от груди двумя руками вдаль, бег за мячом.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Бросание вдаль мячика через шнур, расположенный на высоте 1 м с расстояния 1,5 метра.</a:t>
            </a:r>
          </a:p>
          <a:p>
            <a:pPr algn="just">
              <a:lnSpc>
                <a:spcPct val="150000"/>
              </a:lnSpc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(Вместо мяча можно использовать мягкую игрушку, а вместо шнура поставить стул со спинкой)</a:t>
            </a:r>
            <a:endParaRPr lang="ru-RU" sz="19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работа\рамки\1370517_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74765" y="395536"/>
            <a:ext cx="51789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младшая группа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4664" y="1475656"/>
            <a:ext cx="5976664" cy="491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Основные виды движений.</a:t>
            </a:r>
          </a:p>
          <a:p>
            <a:pPr>
              <a:buFont typeface="Arial" pitchFamily="34" charset="0"/>
              <a:buChar char="•"/>
            </a:pPr>
            <a:r>
              <a:rPr lang="ru-RU" sz="19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Бросание мяча вверх и ловля его двумя руками.</a:t>
            </a:r>
          </a:p>
          <a:p>
            <a:pPr algn="just"/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(Ноги на ширине плеч, мяч в согнутых руках перед собой. Бросать надо перед собой невысоко и при этом смотреть на мяч)</a:t>
            </a:r>
          </a:p>
          <a:p>
            <a:pPr>
              <a:buFont typeface="Arial" pitchFamily="34" charset="0"/>
              <a:buChar char="•"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Ползание «Проползи – не задень».</a:t>
            </a:r>
          </a:p>
          <a:p>
            <a:pPr algn="just"/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(В две линии поставить кубики (4-5 штук), расстояние между ними примерно 1 метр. Нужно проползти на ладонях и коленях между предметами, не задевая их)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Прыжки через шнуры (расстояние между ними 30-40 см).</a:t>
            </a:r>
          </a:p>
          <a:p>
            <a:pPr algn="just"/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(Перепрыгивание на двух ногах через шнуры (4-5 штук))</a:t>
            </a:r>
          </a:p>
          <a:p>
            <a:pPr>
              <a:buFont typeface="Arial" pitchFamily="34" charset="0"/>
              <a:buChar char="•"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Статическое равновесие.</a:t>
            </a:r>
          </a:p>
          <a:p>
            <a:pPr algn="just"/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(Держать равновесие, стоя на одной ноге, руки на поясе в течение 30 секунд)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работа\рамки\1370517_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47985" y="395536"/>
            <a:ext cx="48324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средняя группа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672" y="1547664"/>
            <a:ext cx="590465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Основные виды движений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Прыжки в длину с места.</a:t>
            </a:r>
          </a:p>
          <a:p>
            <a:pPr algn="just">
              <a:lnSpc>
                <a:spcPct val="150000"/>
              </a:lnSpc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(Прыгать лучше подстелив одеяло)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Метание мяча в цель.</a:t>
            </a:r>
          </a:p>
          <a:p>
            <a:pPr algn="just">
              <a:lnSpc>
                <a:spcPct val="150000"/>
              </a:lnSpc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(Вместо мяча можно использовать мягкую игрушку, а целью может служить тазик или ведро)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Статическое равновесие.</a:t>
            </a:r>
          </a:p>
          <a:p>
            <a:pPr algn="just">
              <a:lnSpc>
                <a:spcPct val="150000"/>
              </a:lnSpc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(Стоять на одной ноге, руки на поясе в течение 60 секунд)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Отбивание мяча об пол одной рукой.</a:t>
            </a:r>
            <a:endParaRPr lang="ru-RU" sz="1900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работа\рамки\1370517_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1902" y="0"/>
            <a:ext cx="658609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старше-подготовительная</a:t>
            </a:r>
            <a:endParaRPr lang="ru-RU" sz="5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группа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672" y="2339752"/>
            <a:ext cx="5904656" cy="4039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Основные виды движений.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Прыжки через скакалку произвольным способом.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Статической равновесие.</a:t>
            </a:r>
          </a:p>
          <a:p>
            <a:pPr algn="just">
              <a:lnSpc>
                <a:spcPct val="150000"/>
              </a:lnSpc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(Стоять на одной ноге, руки на поясе в течение 1,5 минуты)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Прыжки в длину с места</a:t>
            </a:r>
          </a:p>
          <a:p>
            <a:pPr algn="just">
              <a:lnSpc>
                <a:spcPct val="150000"/>
              </a:lnSpc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(Прыжки выполнять на одеяло)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 Ведение мяча правой и левой руками, забрасывание его в корзину (можно использовать ведро). </a:t>
            </a:r>
            <a:endParaRPr lang="ru-RU" sz="1900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329</Words>
  <Application>Microsoft Office PowerPoint</Application>
  <PresentationFormat>Экран (4:3)</PresentationFormat>
  <Paragraphs>43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 лебедев</dc:creator>
  <cp:lastModifiedBy>Петр</cp:lastModifiedBy>
  <cp:revision>10</cp:revision>
  <dcterms:created xsi:type="dcterms:W3CDTF">2020-04-14T17:07:39Z</dcterms:created>
  <dcterms:modified xsi:type="dcterms:W3CDTF">2020-04-20T12:25:15Z</dcterms:modified>
</cp:coreProperties>
</file>